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5"/>
  </p:notesMasterIdLst>
  <p:sldIdLst>
    <p:sldId id="256" r:id="rId2"/>
    <p:sldId id="258" r:id="rId3"/>
    <p:sldId id="259"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94" autoAdjust="0"/>
    <p:restoredTop sz="94660"/>
  </p:normalViewPr>
  <p:slideViewPr>
    <p:cSldViewPr snapToGrid="0">
      <p:cViewPr varScale="1">
        <p:scale>
          <a:sx n="41" d="100"/>
          <a:sy n="41" d="100"/>
        </p:scale>
        <p:origin x="692" y="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38" tIns="45719" rIns="91438" bIns="45719" rtlCol="0"/>
          <a:lstStyle>
            <a:lvl1pPr algn="l">
              <a:defRPr sz="1200"/>
            </a:lvl1pPr>
          </a:lstStyle>
          <a:p>
            <a:endParaRPr lang="en-US"/>
          </a:p>
        </p:txBody>
      </p:sp>
      <p:sp>
        <p:nvSpPr>
          <p:cNvPr id="3" name="Date Placeholder 2"/>
          <p:cNvSpPr>
            <a:spLocks noGrp="1"/>
          </p:cNvSpPr>
          <p:nvPr>
            <p:ph type="dt" idx="1"/>
          </p:nvPr>
        </p:nvSpPr>
        <p:spPr>
          <a:xfrm>
            <a:off x="3884614" y="0"/>
            <a:ext cx="2971800" cy="458788"/>
          </a:xfrm>
          <a:prstGeom prst="rect">
            <a:avLst/>
          </a:prstGeom>
        </p:spPr>
        <p:txBody>
          <a:bodyPr vert="horz" lIns="91438" tIns="45719" rIns="91438" bIns="45719" rtlCol="0"/>
          <a:lstStyle>
            <a:lvl1pPr algn="r">
              <a:defRPr sz="1200"/>
            </a:lvl1pPr>
          </a:lstStyle>
          <a:p>
            <a:fld id="{5F15B9FE-20B6-4C76-A7E8-CD3CD0E44C84}" type="datetimeFigureOut">
              <a:rPr lang="en-US" smtClean="0"/>
              <a:t>8/23/2021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38" tIns="45719" rIns="91438" bIns="45719" rtlCol="0" anchor="ctr"/>
          <a:lstStyle/>
          <a:p>
            <a:endParaRPr lang="en-US"/>
          </a:p>
        </p:txBody>
      </p:sp>
      <p:sp>
        <p:nvSpPr>
          <p:cNvPr id="5" name="Notes Placeholder 4"/>
          <p:cNvSpPr>
            <a:spLocks noGrp="1"/>
          </p:cNvSpPr>
          <p:nvPr>
            <p:ph type="body" sz="quarter" idx="3"/>
          </p:nvPr>
        </p:nvSpPr>
        <p:spPr>
          <a:xfrm>
            <a:off x="685800" y="4400551"/>
            <a:ext cx="5486400" cy="3600450"/>
          </a:xfrm>
          <a:prstGeom prst="rect">
            <a:avLst/>
          </a:prstGeom>
        </p:spPr>
        <p:txBody>
          <a:bodyPr vert="horz" lIns="91438" tIns="45719" rIns="91438" bIns="4571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4"/>
            <a:ext cx="2971800" cy="458787"/>
          </a:xfrm>
          <a:prstGeom prst="rect">
            <a:avLst/>
          </a:prstGeom>
        </p:spPr>
        <p:txBody>
          <a:bodyPr vert="horz" lIns="91438" tIns="45719" rIns="91438" bIns="45719" rtlCol="0" anchor="b"/>
          <a:lstStyle>
            <a:lvl1pPr algn="l">
              <a:defRPr sz="1200"/>
            </a:lvl1pPr>
          </a:lstStyle>
          <a:p>
            <a:endParaRPr lang="en-US"/>
          </a:p>
        </p:txBody>
      </p:sp>
      <p:sp>
        <p:nvSpPr>
          <p:cNvPr id="7" name="Slide Number Placeholder 6"/>
          <p:cNvSpPr>
            <a:spLocks noGrp="1"/>
          </p:cNvSpPr>
          <p:nvPr>
            <p:ph type="sldNum" sz="quarter" idx="5"/>
          </p:nvPr>
        </p:nvSpPr>
        <p:spPr>
          <a:xfrm>
            <a:off x="3884614" y="8685214"/>
            <a:ext cx="2971800" cy="458787"/>
          </a:xfrm>
          <a:prstGeom prst="rect">
            <a:avLst/>
          </a:prstGeom>
        </p:spPr>
        <p:txBody>
          <a:bodyPr vert="horz" lIns="91438" tIns="45719" rIns="91438" bIns="45719" rtlCol="0" anchor="b"/>
          <a:lstStyle>
            <a:lvl1pPr algn="r">
              <a:defRPr sz="1200"/>
            </a:lvl1pPr>
          </a:lstStyle>
          <a:p>
            <a:fld id="{0795C883-510C-4ED8-8D71-EC545923AC8A}" type="slidenum">
              <a:rPr lang="en-US" smtClean="0"/>
              <a:t>‹#›</a:t>
            </a:fld>
            <a:endParaRPr lang="en-US"/>
          </a:p>
        </p:txBody>
      </p:sp>
    </p:spTree>
    <p:extLst>
      <p:ext uri="{BB962C8B-B14F-4D97-AF65-F5344CB8AC3E}">
        <p14:creationId xmlns:p14="http://schemas.microsoft.com/office/powerpoint/2010/main" val="28749930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CB48E82-B380-4AF3-B1DC-1B4B7D3343EA}" type="datetime1">
              <a:rPr lang="en-US" smtClean="0"/>
              <a:t>8/23/2021</a:t>
            </a:fld>
            <a:endParaRPr lang="en-US"/>
          </a:p>
        </p:txBody>
      </p:sp>
      <p:sp>
        <p:nvSpPr>
          <p:cNvPr id="5" name="Footer Placeholder 4"/>
          <p:cNvSpPr>
            <a:spLocks noGrp="1"/>
          </p:cNvSpPr>
          <p:nvPr>
            <p:ph type="ftr" sz="quarter" idx="11"/>
          </p:nvPr>
        </p:nvSpPr>
        <p:spPr/>
        <p:txBody>
          <a:bodyPr/>
          <a:lstStyle/>
          <a:p>
            <a:r>
              <a:rPr lang="en-US"/>
              <a:t>LMHA Department Presentation</a:t>
            </a:r>
          </a:p>
        </p:txBody>
      </p:sp>
      <p:sp>
        <p:nvSpPr>
          <p:cNvPr id="6" name="Slide Number Placeholder 5"/>
          <p:cNvSpPr>
            <a:spLocks noGrp="1"/>
          </p:cNvSpPr>
          <p:nvPr>
            <p:ph type="sldNum" sz="quarter" idx="12"/>
          </p:nvPr>
        </p:nvSpPr>
        <p:spPr/>
        <p:txBody>
          <a:bodyPr/>
          <a:lstStyle/>
          <a:p>
            <a:fld id="{F714DB0C-1387-480B-B1BA-B6565FD26A97}" type="slidenum">
              <a:rPr lang="en-US" smtClean="0"/>
              <a:t>‹#›</a:t>
            </a:fld>
            <a:endParaRPr lang="en-US"/>
          </a:p>
        </p:txBody>
      </p:sp>
    </p:spTree>
    <p:extLst>
      <p:ext uri="{BB962C8B-B14F-4D97-AF65-F5344CB8AC3E}">
        <p14:creationId xmlns:p14="http://schemas.microsoft.com/office/powerpoint/2010/main" val="2391160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4C7557A-F4DE-4F4A-9B72-907EDCA17426}" type="datetime1">
              <a:rPr lang="en-US" smtClean="0"/>
              <a:t>8/23/2021</a:t>
            </a:fld>
            <a:endParaRPr lang="en-US"/>
          </a:p>
        </p:txBody>
      </p:sp>
      <p:sp>
        <p:nvSpPr>
          <p:cNvPr id="5" name="Footer Placeholder 4"/>
          <p:cNvSpPr>
            <a:spLocks noGrp="1"/>
          </p:cNvSpPr>
          <p:nvPr>
            <p:ph type="ftr" sz="quarter" idx="11"/>
          </p:nvPr>
        </p:nvSpPr>
        <p:spPr/>
        <p:txBody>
          <a:bodyPr/>
          <a:lstStyle/>
          <a:p>
            <a:r>
              <a:rPr lang="en-US"/>
              <a:t>LMHA Department Presentation</a:t>
            </a:r>
          </a:p>
        </p:txBody>
      </p:sp>
      <p:sp>
        <p:nvSpPr>
          <p:cNvPr id="6" name="Slide Number Placeholder 5"/>
          <p:cNvSpPr>
            <a:spLocks noGrp="1"/>
          </p:cNvSpPr>
          <p:nvPr>
            <p:ph type="sldNum" sz="quarter" idx="12"/>
          </p:nvPr>
        </p:nvSpPr>
        <p:spPr/>
        <p:txBody>
          <a:bodyPr/>
          <a:lstStyle/>
          <a:p>
            <a:fld id="{F714DB0C-1387-480B-B1BA-B6565FD26A97}" type="slidenum">
              <a:rPr lang="en-US" smtClean="0"/>
              <a:t>‹#›</a:t>
            </a:fld>
            <a:endParaRPr lang="en-US"/>
          </a:p>
        </p:txBody>
      </p:sp>
    </p:spTree>
    <p:extLst>
      <p:ext uri="{BB962C8B-B14F-4D97-AF65-F5344CB8AC3E}">
        <p14:creationId xmlns:p14="http://schemas.microsoft.com/office/powerpoint/2010/main" val="3751223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B222A842-C2CD-4FC4-BAA1-C724A1040FC3}" type="datetime1">
              <a:rPr lang="en-US" smtClean="0"/>
              <a:t>8/23/2021</a:t>
            </a:fld>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r>
              <a:rPr lang="en-US"/>
              <a:t>LMHA Department Presentation</a:t>
            </a:r>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F714DB0C-1387-480B-B1BA-B6565FD26A97}" type="slidenum">
              <a:rPr lang="en-US" smtClean="0"/>
              <a:t>‹#›</a:t>
            </a:fld>
            <a:endParaRPr lang="en-US"/>
          </a:p>
        </p:txBody>
      </p:sp>
    </p:spTree>
    <p:extLst>
      <p:ext uri="{BB962C8B-B14F-4D97-AF65-F5344CB8AC3E}">
        <p14:creationId xmlns:p14="http://schemas.microsoft.com/office/powerpoint/2010/main" val="3917460502"/>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B061A37-439B-4D73-8158-89EA921440EA}" type="datetime1">
              <a:rPr lang="en-US" smtClean="0"/>
              <a:t>8/23/2021</a:t>
            </a:fld>
            <a:endParaRPr lang="en-US"/>
          </a:p>
        </p:txBody>
      </p:sp>
      <p:sp>
        <p:nvSpPr>
          <p:cNvPr id="6" name="Footer Placeholder 5"/>
          <p:cNvSpPr>
            <a:spLocks noGrp="1"/>
          </p:cNvSpPr>
          <p:nvPr>
            <p:ph type="ftr" sz="quarter" idx="11"/>
          </p:nvPr>
        </p:nvSpPr>
        <p:spPr/>
        <p:txBody>
          <a:bodyPr/>
          <a:lstStyle/>
          <a:p>
            <a:r>
              <a:rPr lang="en-US"/>
              <a:t>LMHA Department Presentation</a:t>
            </a:r>
          </a:p>
        </p:txBody>
      </p:sp>
      <p:sp>
        <p:nvSpPr>
          <p:cNvPr id="7" name="Slide Number Placeholder 6"/>
          <p:cNvSpPr>
            <a:spLocks noGrp="1"/>
          </p:cNvSpPr>
          <p:nvPr>
            <p:ph type="sldNum" sz="quarter" idx="12"/>
          </p:nvPr>
        </p:nvSpPr>
        <p:spPr/>
        <p:txBody>
          <a:bodyPr/>
          <a:lstStyle/>
          <a:p>
            <a:fld id="{F714DB0C-1387-480B-B1BA-B6565FD26A97}" type="slidenum">
              <a:rPr lang="en-US" smtClean="0"/>
              <a:t>‹#›</a:t>
            </a:fld>
            <a:endParaRPr lang="en-US"/>
          </a:p>
        </p:txBody>
      </p:sp>
    </p:spTree>
    <p:extLst>
      <p:ext uri="{BB962C8B-B14F-4D97-AF65-F5344CB8AC3E}">
        <p14:creationId xmlns:p14="http://schemas.microsoft.com/office/powerpoint/2010/main" val="18240348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03499F3-97B7-4F08-810C-AD83E82C7FE1}" type="datetime1">
              <a:rPr lang="en-US" smtClean="0"/>
              <a:t>8/23/2021</a:t>
            </a:fld>
            <a:endParaRPr lang="en-US"/>
          </a:p>
        </p:txBody>
      </p:sp>
      <p:sp>
        <p:nvSpPr>
          <p:cNvPr id="8" name="Footer Placeholder 7"/>
          <p:cNvSpPr>
            <a:spLocks noGrp="1"/>
          </p:cNvSpPr>
          <p:nvPr>
            <p:ph type="ftr" sz="quarter" idx="11"/>
          </p:nvPr>
        </p:nvSpPr>
        <p:spPr/>
        <p:txBody>
          <a:bodyPr/>
          <a:lstStyle/>
          <a:p>
            <a:r>
              <a:rPr lang="en-US"/>
              <a:t>LMHA Department Presentation</a:t>
            </a:r>
          </a:p>
        </p:txBody>
      </p:sp>
      <p:sp>
        <p:nvSpPr>
          <p:cNvPr id="9" name="Slide Number Placeholder 8"/>
          <p:cNvSpPr>
            <a:spLocks noGrp="1"/>
          </p:cNvSpPr>
          <p:nvPr>
            <p:ph type="sldNum" sz="quarter" idx="12"/>
          </p:nvPr>
        </p:nvSpPr>
        <p:spPr/>
        <p:txBody>
          <a:bodyPr/>
          <a:lstStyle/>
          <a:p>
            <a:fld id="{F714DB0C-1387-480B-B1BA-B6565FD26A97}" type="slidenum">
              <a:rPr lang="en-US" smtClean="0"/>
              <a:t>‹#›</a:t>
            </a:fld>
            <a:endParaRPr lang="en-US"/>
          </a:p>
        </p:txBody>
      </p:sp>
    </p:spTree>
    <p:extLst>
      <p:ext uri="{BB962C8B-B14F-4D97-AF65-F5344CB8AC3E}">
        <p14:creationId xmlns:p14="http://schemas.microsoft.com/office/powerpoint/2010/main" val="29568245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55F8E0-8166-416E-80CE-34955B83C2DB}" type="datetime1">
              <a:rPr lang="en-US" smtClean="0"/>
              <a:t>8/23/2021</a:t>
            </a:fld>
            <a:endParaRPr lang="en-US"/>
          </a:p>
        </p:txBody>
      </p:sp>
      <p:sp>
        <p:nvSpPr>
          <p:cNvPr id="4" name="Footer Placeholder 3"/>
          <p:cNvSpPr>
            <a:spLocks noGrp="1"/>
          </p:cNvSpPr>
          <p:nvPr>
            <p:ph type="ftr" sz="quarter" idx="11"/>
          </p:nvPr>
        </p:nvSpPr>
        <p:spPr/>
        <p:txBody>
          <a:bodyPr/>
          <a:lstStyle/>
          <a:p>
            <a:r>
              <a:rPr lang="en-US"/>
              <a:t>LMHA Department Presentation</a:t>
            </a:r>
          </a:p>
        </p:txBody>
      </p:sp>
      <p:sp>
        <p:nvSpPr>
          <p:cNvPr id="5" name="Slide Number Placeholder 4"/>
          <p:cNvSpPr>
            <a:spLocks noGrp="1"/>
          </p:cNvSpPr>
          <p:nvPr>
            <p:ph type="sldNum" sz="quarter" idx="12"/>
          </p:nvPr>
        </p:nvSpPr>
        <p:spPr/>
        <p:txBody>
          <a:bodyPr/>
          <a:lstStyle/>
          <a:p>
            <a:fld id="{F714DB0C-1387-480B-B1BA-B6565FD26A97}" type="slidenum">
              <a:rPr lang="en-US" smtClean="0"/>
              <a:t>‹#›</a:t>
            </a:fld>
            <a:endParaRPr lang="en-US"/>
          </a:p>
        </p:txBody>
      </p:sp>
    </p:spTree>
    <p:extLst>
      <p:ext uri="{BB962C8B-B14F-4D97-AF65-F5344CB8AC3E}">
        <p14:creationId xmlns:p14="http://schemas.microsoft.com/office/powerpoint/2010/main" val="37129218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A8F7F0-78EA-4F04-8CF2-59AFDF982321}" type="datetime1">
              <a:rPr lang="en-US" smtClean="0"/>
              <a:t>8/23/2021</a:t>
            </a:fld>
            <a:endParaRPr lang="en-US"/>
          </a:p>
        </p:txBody>
      </p:sp>
      <p:sp>
        <p:nvSpPr>
          <p:cNvPr id="3" name="Footer Placeholder 2"/>
          <p:cNvSpPr>
            <a:spLocks noGrp="1"/>
          </p:cNvSpPr>
          <p:nvPr>
            <p:ph type="ftr" sz="quarter" idx="11"/>
          </p:nvPr>
        </p:nvSpPr>
        <p:spPr/>
        <p:txBody>
          <a:bodyPr/>
          <a:lstStyle/>
          <a:p>
            <a:r>
              <a:rPr lang="en-US"/>
              <a:t>LMHA Department Presentation</a:t>
            </a:r>
          </a:p>
        </p:txBody>
      </p:sp>
      <p:sp>
        <p:nvSpPr>
          <p:cNvPr id="4" name="Slide Number Placeholder 3"/>
          <p:cNvSpPr>
            <a:spLocks noGrp="1"/>
          </p:cNvSpPr>
          <p:nvPr>
            <p:ph type="sldNum" sz="quarter" idx="12"/>
          </p:nvPr>
        </p:nvSpPr>
        <p:spPr/>
        <p:txBody>
          <a:bodyPr/>
          <a:lstStyle/>
          <a:p>
            <a:fld id="{F714DB0C-1387-480B-B1BA-B6565FD26A97}" type="slidenum">
              <a:rPr lang="en-US" smtClean="0"/>
              <a:t>‹#›</a:t>
            </a:fld>
            <a:endParaRPr lang="en-US"/>
          </a:p>
        </p:txBody>
      </p:sp>
    </p:spTree>
    <p:extLst>
      <p:ext uri="{BB962C8B-B14F-4D97-AF65-F5344CB8AC3E}">
        <p14:creationId xmlns:p14="http://schemas.microsoft.com/office/powerpoint/2010/main" val="2617061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76D4973-6495-45A4-8B88-E00A7CBB3C7A}" type="datetime1">
              <a:rPr lang="en-US" smtClean="0"/>
              <a:t>8/23/2021</a:t>
            </a:fld>
            <a:endParaRPr lang="en-US"/>
          </a:p>
        </p:txBody>
      </p:sp>
      <p:sp>
        <p:nvSpPr>
          <p:cNvPr id="6" name="Footer Placeholder 5"/>
          <p:cNvSpPr>
            <a:spLocks noGrp="1"/>
          </p:cNvSpPr>
          <p:nvPr>
            <p:ph type="ftr" sz="quarter" idx="11"/>
          </p:nvPr>
        </p:nvSpPr>
        <p:spPr/>
        <p:txBody>
          <a:bodyPr/>
          <a:lstStyle/>
          <a:p>
            <a:r>
              <a:rPr lang="en-US"/>
              <a:t>LMHA Department Presentation</a:t>
            </a:r>
          </a:p>
        </p:txBody>
      </p:sp>
      <p:sp>
        <p:nvSpPr>
          <p:cNvPr id="7" name="Slide Number Placeholder 6"/>
          <p:cNvSpPr>
            <a:spLocks noGrp="1"/>
          </p:cNvSpPr>
          <p:nvPr>
            <p:ph type="sldNum" sz="quarter" idx="12"/>
          </p:nvPr>
        </p:nvSpPr>
        <p:spPr/>
        <p:txBody>
          <a:bodyPr/>
          <a:lstStyle/>
          <a:p>
            <a:fld id="{F714DB0C-1387-480B-B1BA-B6565FD26A97}" type="slidenum">
              <a:rPr lang="en-US" smtClean="0"/>
              <a:t>‹#›</a:t>
            </a:fld>
            <a:endParaRPr lang="en-US"/>
          </a:p>
        </p:txBody>
      </p:sp>
    </p:spTree>
    <p:extLst>
      <p:ext uri="{BB962C8B-B14F-4D97-AF65-F5344CB8AC3E}">
        <p14:creationId xmlns:p14="http://schemas.microsoft.com/office/powerpoint/2010/main" val="982446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8CE1D60-81E7-420A-8DA5-207CD948D14A}" type="datetime1">
              <a:rPr lang="en-US" smtClean="0"/>
              <a:t>8/23/2021</a:t>
            </a:fld>
            <a:endParaRPr lang="en-US"/>
          </a:p>
        </p:txBody>
      </p:sp>
      <p:sp>
        <p:nvSpPr>
          <p:cNvPr id="6" name="Footer Placeholder 5"/>
          <p:cNvSpPr>
            <a:spLocks noGrp="1"/>
          </p:cNvSpPr>
          <p:nvPr>
            <p:ph type="ftr" sz="quarter" idx="11"/>
          </p:nvPr>
        </p:nvSpPr>
        <p:spPr/>
        <p:txBody>
          <a:bodyPr/>
          <a:lstStyle/>
          <a:p>
            <a:r>
              <a:rPr lang="en-US"/>
              <a:t>LMHA Department Presentation</a:t>
            </a:r>
          </a:p>
        </p:txBody>
      </p:sp>
      <p:sp>
        <p:nvSpPr>
          <p:cNvPr id="7" name="Slide Number Placeholder 6"/>
          <p:cNvSpPr>
            <a:spLocks noGrp="1"/>
          </p:cNvSpPr>
          <p:nvPr>
            <p:ph type="sldNum" sz="quarter" idx="12"/>
          </p:nvPr>
        </p:nvSpPr>
        <p:spPr/>
        <p:txBody>
          <a:bodyPr/>
          <a:lstStyle/>
          <a:p>
            <a:fld id="{F714DB0C-1387-480B-B1BA-B6565FD26A97}" type="slidenum">
              <a:rPr lang="en-US" smtClean="0"/>
              <a:t>‹#›</a:t>
            </a:fld>
            <a:endParaRPr lang="en-US"/>
          </a:p>
        </p:txBody>
      </p:sp>
    </p:spTree>
    <p:extLst>
      <p:ext uri="{BB962C8B-B14F-4D97-AF65-F5344CB8AC3E}">
        <p14:creationId xmlns:p14="http://schemas.microsoft.com/office/powerpoint/2010/main" val="13226302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A94F36-CEAF-4BE4-B3D4-5C4369C5E6A6}" type="datetime1">
              <a:rPr lang="en-US" smtClean="0"/>
              <a:t>8/23/2021</a:t>
            </a:fld>
            <a:endParaRPr lang="en-US"/>
          </a:p>
        </p:txBody>
      </p:sp>
      <p:sp>
        <p:nvSpPr>
          <p:cNvPr id="5" name="Footer Placeholder 4"/>
          <p:cNvSpPr>
            <a:spLocks noGrp="1"/>
          </p:cNvSpPr>
          <p:nvPr>
            <p:ph type="ftr" sz="quarter" idx="11"/>
          </p:nvPr>
        </p:nvSpPr>
        <p:spPr/>
        <p:txBody>
          <a:bodyPr/>
          <a:lstStyle/>
          <a:p>
            <a:r>
              <a:rPr lang="en-US"/>
              <a:t>LMHA Department Presentation</a:t>
            </a:r>
          </a:p>
        </p:txBody>
      </p:sp>
      <p:sp>
        <p:nvSpPr>
          <p:cNvPr id="6" name="Slide Number Placeholder 5"/>
          <p:cNvSpPr>
            <a:spLocks noGrp="1"/>
          </p:cNvSpPr>
          <p:nvPr>
            <p:ph type="sldNum" sz="quarter" idx="12"/>
          </p:nvPr>
        </p:nvSpPr>
        <p:spPr/>
        <p:txBody>
          <a:bodyPr/>
          <a:lstStyle/>
          <a:p>
            <a:fld id="{F714DB0C-1387-480B-B1BA-B6565FD26A97}" type="slidenum">
              <a:rPr lang="en-US" smtClean="0"/>
              <a:t>‹#›</a:t>
            </a:fld>
            <a:endParaRPr lang="en-US"/>
          </a:p>
        </p:txBody>
      </p:sp>
    </p:spTree>
    <p:extLst>
      <p:ext uri="{BB962C8B-B14F-4D97-AF65-F5344CB8AC3E}">
        <p14:creationId xmlns:p14="http://schemas.microsoft.com/office/powerpoint/2010/main" val="40716793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76116984-1FA5-495A-9CD6-9DD82803DC85}" type="datetime1">
              <a:rPr lang="en-US" smtClean="0"/>
              <a:t>8/23/2021</a:t>
            </a:fld>
            <a:endParaRPr lang="en-US"/>
          </a:p>
        </p:txBody>
      </p:sp>
      <p:sp>
        <p:nvSpPr>
          <p:cNvPr id="5" name="Footer Placeholder 4"/>
          <p:cNvSpPr>
            <a:spLocks noGrp="1"/>
          </p:cNvSpPr>
          <p:nvPr>
            <p:ph type="ftr" sz="quarter" idx="11"/>
          </p:nvPr>
        </p:nvSpPr>
        <p:spPr>
          <a:xfrm>
            <a:off x="3776135" y="6422854"/>
            <a:ext cx="4279669" cy="365125"/>
          </a:xfrm>
        </p:spPr>
        <p:txBody>
          <a:bodyPr/>
          <a:lstStyle/>
          <a:p>
            <a:r>
              <a:rPr lang="en-US"/>
              <a:t>LMHA Department Presentation</a:t>
            </a:r>
          </a:p>
        </p:txBody>
      </p:sp>
      <p:sp>
        <p:nvSpPr>
          <p:cNvPr id="6" name="Slide Number Placeholder 5"/>
          <p:cNvSpPr>
            <a:spLocks noGrp="1"/>
          </p:cNvSpPr>
          <p:nvPr>
            <p:ph type="sldNum" sz="quarter" idx="12"/>
          </p:nvPr>
        </p:nvSpPr>
        <p:spPr>
          <a:xfrm>
            <a:off x="8073048" y="6422854"/>
            <a:ext cx="879759" cy="365125"/>
          </a:xfrm>
        </p:spPr>
        <p:txBody>
          <a:bodyPr/>
          <a:lstStyle/>
          <a:p>
            <a:fld id="{F714DB0C-1387-480B-B1BA-B6565FD26A97}" type="slidenum">
              <a:rPr lang="en-US" smtClean="0"/>
              <a:t>‹#›</a:t>
            </a:fld>
            <a:endParaRPr lang="en-US"/>
          </a:p>
        </p:txBody>
      </p:sp>
    </p:spTree>
    <p:extLst>
      <p:ext uri="{BB962C8B-B14F-4D97-AF65-F5344CB8AC3E}">
        <p14:creationId xmlns:p14="http://schemas.microsoft.com/office/powerpoint/2010/main" val="35965273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5A139C94-13E9-4C29-8D52-77DA548A6604}" type="datetime1">
              <a:rPr lang="en-US" smtClean="0"/>
              <a:t>8/23/2021</a:t>
            </a:fld>
            <a:endParaRPr lang="en-US"/>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r>
              <a:rPr lang="en-US"/>
              <a:t>LMHA Department Presentation</a:t>
            </a:r>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F714DB0C-1387-480B-B1BA-B6565FD26A97}" type="slidenum">
              <a:rPr lang="en-US" smtClean="0"/>
              <a:t>‹#›</a:t>
            </a:fld>
            <a:endParaRPr lang="en-US"/>
          </a:p>
        </p:txBody>
      </p:sp>
    </p:spTree>
    <p:extLst>
      <p:ext uri="{BB962C8B-B14F-4D97-AF65-F5344CB8AC3E}">
        <p14:creationId xmlns:p14="http://schemas.microsoft.com/office/powerpoint/2010/main" val="3752505667"/>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hf sldNum="0" hdr="0" dt="0"/>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972422-B794-4FA8-BCC6-BAF6938A1B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654C6C-E5B3-4F4A-9197-C8F276D2483E}"/>
              </a:ext>
            </a:extLst>
          </p:cNvPr>
          <p:cNvSpPr>
            <a:spLocks noGrp="1"/>
          </p:cNvSpPr>
          <p:nvPr>
            <p:ph type="ctrTitle"/>
          </p:nvPr>
        </p:nvSpPr>
        <p:spPr>
          <a:xfrm>
            <a:off x="4378000" y="502149"/>
            <a:ext cx="6280927" cy="1665241"/>
          </a:xfrm>
        </p:spPr>
        <p:txBody>
          <a:bodyPr>
            <a:normAutofit/>
          </a:bodyPr>
          <a:lstStyle/>
          <a:p>
            <a:pPr algn="l"/>
            <a:r>
              <a:rPr lang="en-US" sz="4400" dirty="0">
                <a:solidFill>
                  <a:schemeClr val="tx2"/>
                </a:solidFill>
              </a:rPr>
              <a:t>Public safety DEPARTMENT</a:t>
            </a:r>
          </a:p>
        </p:txBody>
      </p:sp>
      <p:sp>
        <p:nvSpPr>
          <p:cNvPr id="3" name="Subtitle 2">
            <a:extLst>
              <a:ext uri="{FF2B5EF4-FFF2-40B4-BE49-F238E27FC236}">
                <a16:creationId xmlns:a16="http://schemas.microsoft.com/office/drawing/2014/main" id="{2EB9767E-6939-4B94-9240-A1F11FEF2155}"/>
              </a:ext>
            </a:extLst>
          </p:cNvPr>
          <p:cNvSpPr>
            <a:spLocks noGrp="1"/>
          </p:cNvSpPr>
          <p:nvPr>
            <p:ph type="subTitle" idx="1"/>
          </p:nvPr>
        </p:nvSpPr>
        <p:spPr>
          <a:xfrm flipH="1">
            <a:off x="4186144" y="2311580"/>
            <a:ext cx="7520728" cy="4189888"/>
          </a:xfrm>
        </p:spPr>
        <p:txBody>
          <a:bodyPr anchor="ctr">
            <a:normAutofit fontScale="92500" lnSpcReduction="20000"/>
          </a:bodyPr>
          <a:lstStyle/>
          <a:p>
            <a:pPr algn="l"/>
            <a:r>
              <a:rPr lang="en-US" sz="1800" dirty="0">
                <a:solidFill>
                  <a:schemeClr val="tx2"/>
                </a:solidFill>
              </a:rPr>
              <a:t>Offices located at 201 Belmont Ave., Toledo, Ohio</a:t>
            </a:r>
          </a:p>
          <a:p>
            <a:pPr algn="l"/>
            <a:r>
              <a:rPr lang="en-US" sz="1800" dirty="0">
                <a:solidFill>
                  <a:schemeClr val="tx2"/>
                </a:solidFill>
              </a:rPr>
              <a:t>STAFF-John McGuire, a recently retired Police Chief, Vice President of Public Safety </a:t>
            </a:r>
            <a:r>
              <a:rPr lang="en-US" sz="900" dirty="0">
                <a:solidFill>
                  <a:schemeClr val="tx2"/>
                </a:solidFill>
              </a:rPr>
              <a:t>– </a:t>
            </a:r>
            <a:r>
              <a:rPr lang="en-US" sz="1800" dirty="0">
                <a:solidFill>
                  <a:schemeClr val="tx2"/>
                </a:solidFill>
              </a:rPr>
              <a:t>Develop standard operating procedures, selection and hiring, staff development and working toward accreditation for LMHA Police Department </a:t>
            </a:r>
          </a:p>
          <a:p>
            <a:pPr algn="l"/>
            <a:r>
              <a:rPr lang="en-US" sz="1800" dirty="0">
                <a:solidFill>
                  <a:schemeClr val="tx2"/>
                </a:solidFill>
              </a:rPr>
              <a:t>Jim Gross, Field Operations Safety Coordinator  - Manages operations in the field, supervises and trains mobile and static patrol officers, responds to calls for service and staff and resident concerns</a:t>
            </a:r>
          </a:p>
          <a:p>
            <a:pPr algn="l"/>
            <a:r>
              <a:rPr lang="en-US" sz="1800" dirty="0">
                <a:solidFill>
                  <a:schemeClr val="tx2"/>
                </a:solidFill>
              </a:rPr>
              <a:t>Kathy Healy, Safety, Access &amp; Communications Supervisor – Maintains controlled access system for resident properties, communicate with staff and residents regarding safety issues and access concerns, dispatches security personnel to calls for service</a:t>
            </a:r>
          </a:p>
          <a:p>
            <a:pPr algn="l"/>
            <a:r>
              <a:rPr lang="en-US" sz="1800" dirty="0">
                <a:solidFill>
                  <a:schemeClr val="tx2"/>
                </a:solidFill>
              </a:rPr>
              <a:t>Six Mobile Patrol Officers perform Community Oriented Licensed Patrols – Directed Patrols, Safety Sweeps, Security Checks &amp; Special Attentions – work in coordination with Lucas County Sheriff Deputies &amp; Toledo Police Officers, including LMH static building security officers (currently a private company.)</a:t>
            </a:r>
          </a:p>
          <a:p>
            <a:pPr algn="l"/>
            <a:r>
              <a:rPr lang="en-US" sz="1800" dirty="0">
                <a:solidFill>
                  <a:srgbClr val="FF0000"/>
                </a:solidFill>
              </a:rPr>
              <a:t>CURRENTLY RECRUITING AND HIRING QUALIFIED OPOTA CERTIFIED OFFICERS</a:t>
            </a:r>
          </a:p>
        </p:txBody>
      </p:sp>
      <p:sp>
        <p:nvSpPr>
          <p:cNvPr id="11" name="Rectangle 10">
            <a:extLst>
              <a:ext uri="{FF2B5EF4-FFF2-40B4-BE49-F238E27FC236}">
                <a16:creationId xmlns:a16="http://schemas.microsoft.com/office/drawing/2014/main" id="{89DE9E2B-5611-49C8-862E-AD4D43A8AA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5668" cy="482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3" name="Straight Connector 12">
            <a:extLst>
              <a:ext uri="{FF2B5EF4-FFF2-40B4-BE49-F238E27FC236}">
                <a16:creationId xmlns:a16="http://schemas.microsoft.com/office/drawing/2014/main" id="{5296EC4F-8732-481B-94CB-C98E4EF297F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59935" y="1836869"/>
            <a:ext cx="0" cy="3184263"/>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519C7155-1644-4C60-B0B5-32B1800D60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75400"/>
            <a:ext cx="12195668" cy="482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Footer Placeholder 3">
            <a:extLst>
              <a:ext uri="{FF2B5EF4-FFF2-40B4-BE49-F238E27FC236}">
                <a16:creationId xmlns:a16="http://schemas.microsoft.com/office/drawing/2014/main" id="{A2A0894C-1912-4581-BA4B-060F24A455AE}"/>
              </a:ext>
            </a:extLst>
          </p:cNvPr>
          <p:cNvSpPr>
            <a:spLocks noGrp="1"/>
          </p:cNvSpPr>
          <p:nvPr>
            <p:ph type="ftr" sz="quarter" idx="11"/>
          </p:nvPr>
        </p:nvSpPr>
        <p:spPr>
          <a:xfrm>
            <a:off x="602027" y="6422854"/>
            <a:ext cx="10038884" cy="365125"/>
          </a:xfrm>
        </p:spPr>
        <p:txBody>
          <a:bodyPr>
            <a:normAutofit/>
          </a:bodyPr>
          <a:lstStyle/>
          <a:p>
            <a:pPr>
              <a:spcAft>
                <a:spcPts val="600"/>
              </a:spcAft>
            </a:pPr>
            <a:r>
              <a:rPr lang="en-US" dirty="0">
                <a:solidFill>
                  <a:schemeClr val="bg1"/>
                </a:solidFill>
              </a:rPr>
              <a:t>LMH Department Presentation</a:t>
            </a:r>
          </a:p>
        </p:txBody>
      </p:sp>
      <p:pic>
        <p:nvPicPr>
          <p:cNvPr id="6" name="Picture 5">
            <a:extLst>
              <a:ext uri="{FF2B5EF4-FFF2-40B4-BE49-F238E27FC236}">
                <a16:creationId xmlns:a16="http://schemas.microsoft.com/office/drawing/2014/main" id="{D5315148-2E75-404C-AA26-B9A8A480201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89765" y="6403306"/>
            <a:ext cx="1243195" cy="457200"/>
          </a:xfrm>
          <a:prstGeom prst="rect">
            <a:avLst/>
          </a:prstGeom>
        </p:spPr>
      </p:pic>
      <p:pic>
        <p:nvPicPr>
          <p:cNvPr id="7" name="Picture 6">
            <a:extLst>
              <a:ext uri="{FF2B5EF4-FFF2-40B4-BE49-F238E27FC236}">
                <a16:creationId xmlns:a16="http://schemas.microsoft.com/office/drawing/2014/main" id="{32A2E027-4C82-4F58-A828-1A1BF19CAA5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rot="5400000">
            <a:off x="-867991" y="1604111"/>
            <a:ext cx="5701156" cy="3553042"/>
          </a:xfrm>
          <a:prstGeom prst="rect">
            <a:avLst/>
          </a:prstGeom>
        </p:spPr>
      </p:pic>
    </p:spTree>
    <p:extLst>
      <p:ext uri="{BB962C8B-B14F-4D97-AF65-F5344CB8AC3E}">
        <p14:creationId xmlns:p14="http://schemas.microsoft.com/office/powerpoint/2010/main" val="3964018772"/>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A2D71F-BFA3-4E2F-B34C-8170C0F8382D}"/>
              </a:ext>
            </a:extLst>
          </p:cNvPr>
          <p:cNvSpPr>
            <a:spLocks noGrp="1"/>
          </p:cNvSpPr>
          <p:nvPr>
            <p:ph type="title"/>
          </p:nvPr>
        </p:nvSpPr>
        <p:spPr/>
        <p:txBody>
          <a:bodyPr/>
          <a:lstStyle/>
          <a:p>
            <a:pPr algn="ctr"/>
            <a:r>
              <a:rPr lang="en-US" dirty="0"/>
              <a:t>WHAT WE DO</a:t>
            </a:r>
          </a:p>
        </p:txBody>
      </p:sp>
      <p:sp>
        <p:nvSpPr>
          <p:cNvPr id="4" name="Content Placeholder 3">
            <a:extLst>
              <a:ext uri="{FF2B5EF4-FFF2-40B4-BE49-F238E27FC236}">
                <a16:creationId xmlns:a16="http://schemas.microsoft.com/office/drawing/2014/main" id="{46A43F48-1789-4C56-862D-C5FCAFA81B14}"/>
              </a:ext>
            </a:extLst>
          </p:cNvPr>
          <p:cNvSpPr>
            <a:spLocks noGrp="1"/>
          </p:cNvSpPr>
          <p:nvPr>
            <p:ph idx="1"/>
          </p:nvPr>
        </p:nvSpPr>
        <p:spPr/>
        <p:txBody>
          <a:bodyPr>
            <a:normAutofit lnSpcReduction="10000"/>
          </a:bodyPr>
          <a:lstStyle/>
          <a:p>
            <a:r>
              <a:rPr lang="en-US" dirty="0"/>
              <a:t>PATROL SECTION </a:t>
            </a:r>
            <a:r>
              <a:rPr lang="en-US" sz="2000" dirty="0"/>
              <a:t>– Provide basic patrol for all LMH facilities, attend and provide security for all special LMH and community functions, respond to any and all emergency situations involving LMH properties, residents and employees, monitor CCTV cameras.</a:t>
            </a:r>
          </a:p>
          <a:p>
            <a:endParaRPr lang="en-US" sz="2000" dirty="0"/>
          </a:p>
          <a:p>
            <a:r>
              <a:rPr lang="en-US" sz="2000" dirty="0"/>
              <a:t>STATIC SECTION -  Community Policing, Crime Suppression and Resident interaction.</a:t>
            </a:r>
          </a:p>
          <a:p>
            <a:endParaRPr lang="en-US" sz="2000" dirty="0"/>
          </a:p>
          <a:p>
            <a:r>
              <a:rPr lang="en-US" sz="2000" dirty="0"/>
              <a:t>ADMINISTRATIVE SECTION -  Complaint investigations, Special Attentions, Property/Logistics/Vehicles, Safety Training, Records Management/Information flow, Communications statistics, Access Security and Special Projects</a:t>
            </a:r>
          </a:p>
          <a:p>
            <a:endParaRPr lang="en-US" sz="2000" dirty="0"/>
          </a:p>
          <a:p>
            <a:r>
              <a:rPr lang="en-US" sz="2000" dirty="0"/>
              <a:t>FUN FACT:  VP Public Safety, Field Operations Coordinator and Safety Access &amp; Communications Supervisor have over 95 years experience in law enforcement.</a:t>
            </a:r>
          </a:p>
          <a:p>
            <a:endParaRPr lang="en-US" sz="2000" dirty="0"/>
          </a:p>
          <a:p>
            <a:endParaRPr lang="en-US" sz="2000" dirty="0"/>
          </a:p>
        </p:txBody>
      </p:sp>
      <p:sp>
        <p:nvSpPr>
          <p:cNvPr id="3" name="Footer Placeholder 2">
            <a:extLst>
              <a:ext uri="{FF2B5EF4-FFF2-40B4-BE49-F238E27FC236}">
                <a16:creationId xmlns:a16="http://schemas.microsoft.com/office/drawing/2014/main" id="{53DACFEB-E00C-4F69-8E29-36379FB813F8}"/>
              </a:ext>
            </a:extLst>
          </p:cNvPr>
          <p:cNvSpPr>
            <a:spLocks noGrp="1"/>
          </p:cNvSpPr>
          <p:nvPr>
            <p:ph type="ftr" sz="quarter" idx="11"/>
          </p:nvPr>
        </p:nvSpPr>
        <p:spPr/>
        <p:txBody>
          <a:bodyPr/>
          <a:lstStyle/>
          <a:p>
            <a:r>
              <a:rPr lang="en-US" dirty="0"/>
              <a:t>LMH Department Presentation</a:t>
            </a:r>
          </a:p>
        </p:txBody>
      </p:sp>
    </p:spTree>
    <p:extLst>
      <p:ext uri="{BB962C8B-B14F-4D97-AF65-F5344CB8AC3E}">
        <p14:creationId xmlns:p14="http://schemas.microsoft.com/office/powerpoint/2010/main" val="41346485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Our MISSION</a:t>
            </a:r>
          </a:p>
        </p:txBody>
      </p:sp>
      <p:sp>
        <p:nvSpPr>
          <p:cNvPr id="3" name="Content Placeholder 2"/>
          <p:cNvSpPr>
            <a:spLocks noGrp="1"/>
          </p:cNvSpPr>
          <p:nvPr>
            <p:ph sz="half" idx="1"/>
          </p:nvPr>
        </p:nvSpPr>
        <p:spPr/>
        <p:txBody>
          <a:bodyPr>
            <a:normAutofit fontScale="85000" lnSpcReduction="20000"/>
          </a:bodyPr>
          <a:lstStyle/>
          <a:p>
            <a:r>
              <a:rPr lang="en-US" dirty="0"/>
              <a:t>THE MISSION OF THE LUCAS METROPOLITAN HOUSING PUBLIC SAFETY DEPARTMENT IS TO BE A LEADER IN PROVIDING SAFE, SECURE, AFFORDABLE HOUSING FOR INDIVIDUALS AND FAMILIES OF LUCAS COUNTY.    </a:t>
            </a:r>
          </a:p>
          <a:p>
            <a:r>
              <a:rPr lang="en-US" dirty="0"/>
              <a:t>THE GOAL OF LMH PUBLIC SAFETYIS TO PROTECT RESIDENTS, STAFF, AND PROPERTY, DECREASE THE FEAR OF CRIME, EMPOWER CITIZENS &amp; RESIDENTS TO BECOME PART OF THE SOLUTION AND TEAM, AND TO PROVIDE PROFESSIONAL AUXILARY SERVICES IN SUPPORT OF LMH WHILE WORKING TOWARDS BECOMING A FULLY ACCREDITED LAW ENFORCEMENT AGENCY.</a:t>
            </a:r>
          </a:p>
        </p:txBody>
      </p:sp>
      <p:sp>
        <p:nvSpPr>
          <p:cNvPr id="4" name="Content Placeholder 3"/>
          <p:cNvSpPr>
            <a:spLocks noGrp="1"/>
          </p:cNvSpPr>
          <p:nvPr>
            <p:ph sz="half" idx="2"/>
          </p:nvPr>
        </p:nvSpPr>
        <p:spPr/>
        <p:txBody>
          <a:bodyPr>
            <a:normAutofit fontScale="85000" lnSpcReduction="20000"/>
          </a:bodyPr>
          <a:lstStyle/>
          <a:p>
            <a:r>
              <a:rPr lang="en-US" dirty="0"/>
              <a:t>THE PRIMARY PURPOSE OF THE LMH PUBLIC SAFETY DEPARTMENT IS TO BUILD TRUST,COMMUNICATION AND RELATIONSHIPS WITH ITS RESIDENTS AND COMMUNITIES, WHILE PROVIDING A VISIBLE,  UNIFORMED SECURITY PRESENCE FOR MATTERS PERTAINING TO PRESERVING AND PROTECTING LIFE AND PROPERTY ON LMH PREMISES.</a:t>
            </a:r>
          </a:p>
          <a:p>
            <a:r>
              <a:rPr lang="en-US" dirty="0"/>
              <a:t>THE PHILOSOPHY AND STANDARD UTILIZED &amp; ODOPTED  BY LMH PUBLIC SAFETY DEPARTMENT IS “COMMUNITY POLICING”.  OUR ROLE IS TO FOSTER, LEAD, AND ENHANCE SAFETY &amp; SECURITY THROUGH OPEN DIALOG, BUILDING TRUST &amp; RELATIONSHIPS THROUGH COMMUNICATION, INTERACTION &amp; MENTORING, AND  COMMUNITY PARTNERSHIPS.    </a:t>
            </a:r>
          </a:p>
        </p:txBody>
      </p:sp>
      <p:sp>
        <p:nvSpPr>
          <p:cNvPr id="5" name="Footer Placeholder 4"/>
          <p:cNvSpPr>
            <a:spLocks noGrp="1"/>
          </p:cNvSpPr>
          <p:nvPr>
            <p:ph type="ftr" sz="quarter" idx="11"/>
          </p:nvPr>
        </p:nvSpPr>
        <p:spPr/>
        <p:txBody>
          <a:bodyPr/>
          <a:lstStyle/>
          <a:p>
            <a:r>
              <a:rPr lang="en-US" dirty="0"/>
              <a:t>LMH Department Presentation</a:t>
            </a:r>
          </a:p>
        </p:txBody>
      </p:sp>
    </p:spTree>
    <p:extLst>
      <p:ext uri="{BB962C8B-B14F-4D97-AF65-F5344CB8AC3E}">
        <p14:creationId xmlns:p14="http://schemas.microsoft.com/office/powerpoint/2010/main" val="157930522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256</TotalTime>
  <Words>477</Words>
  <Application>Microsoft Office PowerPoint</Application>
  <PresentationFormat>Widescreen</PresentationFormat>
  <Paragraphs>23</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Calibri</vt:lpstr>
      <vt:lpstr>Corbel</vt:lpstr>
      <vt:lpstr>Wingdings</vt:lpstr>
      <vt:lpstr>Banded</vt:lpstr>
      <vt:lpstr>Public safety DEPARTMENT</vt:lpstr>
      <vt:lpstr>WHAT WE DO</vt:lpstr>
      <vt:lpstr>Our MISSION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Kara Lennard</dc:creator>
  <cp:lastModifiedBy>John McGuire</cp:lastModifiedBy>
  <cp:revision>19</cp:revision>
  <cp:lastPrinted>2019-08-21T18:59:09Z</cp:lastPrinted>
  <dcterms:created xsi:type="dcterms:W3CDTF">2019-08-19T14:58:03Z</dcterms:created>
  <dcterms:modified xsi:type="dcterms:W3CDTF">2021-08-23T15:36:32Z</dcterms:modified>
</cp:coreProperties>
</file>